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1074" y="-7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D4E39-9685-4A8D-8DE5-3B6C6C8A36F2}" type="datetimeFigureOut">
              <a:rPr lang="ru-RU" smtClean="0"/>
              <a:t>19.04.2020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8F083-F226-40E4-98AA-791FF83594B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D4E39-9685-4A8D-8DE5-3B6C6C8A36F2}" type="datetimeFigureOut">
              <a:rPr lang="ru-RU" smtClean="0"/>
              <a:t>19.04.2020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8F083-F226-40E4-98AA-791FF83594B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D4E39-9685-4A8D-8DE5-3B6C6C8A36F2}" type="datetimeFigureOut">
              <a:rPr lang="ru-RU" smtClean="0"/>
              <a:t>19.04.2020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8F083-F226-40E4-98AA-791FF83594B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D4E39-9685-4A8D-8DE5-3B6C6C8A36F2}" type="datetimeFigureOut">
              <a:rPr lang="ru-RU" smtClean="0"/>
              <a:t>19.04.2020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8F083-F226-40E4-98AA-791FF83594B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D4E39-9685-4A8D-8DE5-3B6C6C8A36F2}" type="datetimeFigureOut">
              <a:rPr lang="ru-RU" smtClean="0"/>
              <a:t>19.04.2020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8F083-F226-40E4-98AA-791FF83594B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D4E39-9685-4A8D-8DE5-3B6C6C8A36F2}" type="datetimeFigureOut">
              <a:rPr lang="ru-RU" smtClean="0"/>
              <a:t>19.04.2020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8F083-F226-40E4-98AA-791FF83594B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D4E39-9685-4A8D-8DE5-3B6C6C8A36F2}" type="datetimeFigureOut">
              <a:rPr lang="ru-RU" smtClean="0"/>
              <a:t>19.04.2020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8F083-F226-40E4-98AA-791FF83594B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D4E39-9685-4A8D-8DE5-3B6C6C8A36F2}" type="datetimeFigureOut">
              <a:rPr lang="ru-RU" smtClean="0"/>
              <a:t>19.04.2020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8F083-F226-40E4-98AA-791FF83594B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D4E39-9685-4A8D-8DE5-3B6C6C8A36F2}" type="datetimeFigureOut">
              <a:rPr lang="ru-RU" smtClean="0"/>
              <a:t>19.04.2020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658F083-F226-40E4-98AA-791FF83594B7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D4E39-9685-4A8D-8DE5-3B6C6C8A36F2}" type="datetimeFigureOut">
              <a:rPr lang="ru-RU" smtClean="0"/>
              <a:t>19.04.2020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8F083-F226-40E4-98AA-791FF83594B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D4E39-9685-4A8D-8DE5-3B6C6C8A36F2}" type="datetimeFigureOut">
              <a:rPr lang="ru-RU" smtClean="0"/>
              <a:t>19.04.2020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8F083-F226-40E4-98AA-791FF83594B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D8D4E39-9685-4A8D-8DE5-3B6C6C8A36F2}" type="datetimeFigureOut">
              <a:rPr lang="ru-RU" smtClean="0"/>
              <a:t>19.04.2020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658F083-F226-40E4-98AA-791FF83594B7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348880"/>
            <a:ext cx="8305800" cy="2376264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tt-RU" dirty="0" smtClean="0"/>
              <a:t>Татар телендә килешләр</a:t>
            </a:r>
            <a:br>
              <a:rPr lang="tt-RU" dirty="0" smtClean="0"/>
            </a:br>
            <a:r>
              <a:rPr lang="tt-RU" dirty="0" smtClean="0"/>
              <a:t>5класс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0197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Татар телендә 6 килеш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844824"/>
            <a:ext cx="8229600" cy="4389120"/>
          </a:xfrm>
        </p:spPr>
        <p:txBody>
          <a:bodyPr>
            <a:normAutofit/>
          </a:bodyPr>
          <a:lstStyle/>
          <a:p>
            <a:r>
              <a:rPr lang="tt-RU" sz="3600" dirty="0" smtClean="0">
                <a:latin typeface="Times New Roman" pitchFamily="18" charset="0"/>
                <a:cs typeface="Times New Roman" pitchFamily="18" charset="0"/>
              </a:rPr>
              <a:t>Баш килеш</a:t>
            </a:r>
          </a:p>
          <a:p>
            <a:r>
              <a:rPr lang="tt-RU" sz="3600" dirty="0" smtClean="0">
                <a:latin typeface="Times New Roman" pitchFamily="18" charset="0"/>
                <a:cs typeface="Times New Roman" pitchFamily="18" charset="0"/>
              </a:rPr>
              <a:t>Иялек килеше</a:t>
            </a:r>
          </a:p>
          <a:p>
            <a:r>
              <a:rPr lang="tt-RU" sz="3600" dirty="0" smtClean="0">
                <a:latin typeface="Times New Roman" pitchFamily="18" charset="0"/>
                <a:cs typeface="Times New Roman" pitchFamily="18" charset="0"/>
              </a:rPr>
              <a:t>Юнәлеш килеше</a:t>
            </a:r>
          </a:p>
          <a:p>
            <a:r>
              <a:rPr lang="tt-RU" sz="3600" dirty="0" smtClean="0">
                <a:latin typeface="Times New Roman" pitchFamily="18" charset="0"/>
                <a:cs typeface="Times New Roman" pitchFamily="18" charset="0"/>
              </a:rPr>
              <a:t>Төшем килеше</a:t>
            </a:r>
          </a:p>
          <a:p>
            <a:r>
              <a:rPr lang="tt-RU" sz="3600" dirty="0" smtClean="0">
                <a:latin typeface="Times New Roman" pitchFamily="18" charset="0"/>
                <a:cs typeface="Times New Roman" pitchFamily="18" charset="0"/>
              </a:rPr>
              <a:t>Чыгыш килеше</a:t>
            </a:r>
          </a:p>
          <a:p>
            <a:r>
              <a:rPr lang="tt-RU" sz="3600" dirty="0" smtClean="0">
                <a:latin typeface="Times New Roman" pitchFamily="18" charset="0"/>
                <a:cs typeface="Times New Roman" pitchFamily="18" charset="0"/>
              </a:rPr>
              <a:t>Урын-вакыт килеше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429000"/>
            <a:ext cx="3955527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3720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1143000"/>
          </a:xfrm>
        </p:spPr>
        <p:txBody>
          <a:bodyPr/>
          <a:lstStyle/>
          <a:p>
            <a:pPr algn="ctr"/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Килеш сораулары: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Clr>
                <a:srgbClr val="0BD0D9"/>
              </a:buClr>
            </a:pPr>
            <a:r>
              <a:rPr lang="tt-RU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Баш </a:t>
            </a:r>
            <a:r>
              <a:rPr lang="tt-RU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килеш             </a:t>
            </a:r>
            <a:r>
              <a:rPr lang="tt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Кем? Нәрсә?</a:t>
            </a:r>
          </a:p>
          <a:p>
            <a:pPr lvl="0">
              <a:buClr>
                <a:srgbClr val="0BD0D9"/>
              </a:buClr>
            </a:pPr>
            <a:r>
              <a:rPr lang="tt-RU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Иялек килеше        </a:t>
            </a:r>
            <a:r>
              <a:rPr lang="tt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Кемнең? Нәрсәнең?</a:t>
            </a:r>
          </a:p>
          <a:p>
            <a:pPr lvl="0">
              <a:buClr>
                <a:srgbClr val="0BD0D9"/>
              </a:buClr>
            </a:pPr>
            <a:r>
              <a:rPr lang="tt-RU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Юнәлеш килеше    </a:t>
            </a:r>
            <a:r>
              <a:rPr lang="tt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Кемгә? Нәрсәгә?</a:t>
            </a:r>
            <a:endParaRPr lang="tt-RU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0BD0D9"/>
              </a:buClr>
            </a:pPr>
            <a:r>
              <a:rPr lang="tt-RU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Төшем </a:t>
            </a:r>
            <a:r>
              <a:rPr lang="tt-RU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килеше       </a:t>
            </a:r>
            <a:r>
              <a:rPr lang="tt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Кемне? Нәрсәне?</a:t>
            </a:r>
            <a:endParaRPr lang="tt-RU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0BD0D9"/>
              </a:buClr>
            </a:pPr>
            <a:r>
              <a:rPr lang="tt-RU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Чыгыш </a:t>
            </a:r>
            <a:r>
              <a:rPr lang="tt-RU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килеше       </a:t>
            </a:r>
            <a:r>
              <a:rPr lang="tt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Кемнән? Нәрсәдән?</a:t>
            </a:r>
            <a:endParaRPr lang="tt-RU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0BD0D9"/>
              </a:buClr>
            </a:pPr>
            <a:r>
              <a:rPr lang="tt-RU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Урын-вакыт </a:t>
            </a:r>
            <a:r>
              <a:rPr lang="tt-RU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килеше </a:t>
            </a:r>
            <a:r>
              <a:rPr lang="tt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Кемдә? Нәрсәдә?</a:t>
            </a:r>
            <a:endParaRPr lang="ru-RU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7291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t-RU" dirty="0" smtClean="0"/>
              <a:t>Килешләрнең </a:t>
            </a:r>
            <a:r>
              <a:rPr lang="tt-RU" dirty="0" smtClean="0"/>
              <a:t>кушымчалары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t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Баш килеш                   </a:t>
            </a:r>
            <a:r>
              <a:rPr lang="tt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             </a:t>
            </a:r>
          </a:p>
          <a:p>
            <a:r>
              <a:rPr lang="tt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Иялек килеше               </a:t>
            </a:r>
            <a:r>
              <a:rPr lang="tt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-ның/-нең</a:t>
            </a:r>
          </a:p>
          <a:p>
            <a:r>
              <a:rPr lang="tt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Юнәлеш килеше       </a:t>
            </a:r>
            <a:r>
              <a:rPr lang="tt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-га/-гә,-ка/-кә</a:t>
            </a:r>
          </a:p>
          <a:p>
            <a:r>
              <a:rPr lang="tt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Төшем килеше           </a:t>
            </a:r>
            <a:r>
              <a:rPr lang="tt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-ны/-не  </a:t>
            </a:r>
          </a:p>
          <a:p>
            <a:r>
              <a:rPr lang="tt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Чыгыш килеше            </a:t>
            </a:r>
            <a:r>
              <a:rPr lang="tt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-дан/-дән,-тан/-</a:t>
            </a:r>
          </a:p>
          <a:p>
            <a:pPr marL="0" indent="0">
              <a:buNone/>
            </a:pPr>
            <a:r>
              <a:rPr lang="tt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t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-тән, -нан/-нән                   </a:t>
            </a:r>
          </a:p>
          <a:p>
            <a:r>
              <a:rPr lang="tt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Урын-вакыт килеше   </a:t>
            </a:r>
            <a:r>
              <a:rPr lang="tt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–да/-дә,-та/-тә</a:t>
            </a:r>
            <a:endParaRPr lang="ru-RU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890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4813144"/>
          </a:xfrm>
        </p:spPr>
        <p:txBody>
          <a:bodyPr/>
          <a:lstStyle/>
          <a:p>
            <a:r>
              <a:rPr lang="tt-RU" dirty="0" smtClean="0">
                <a:solidFill>
                  <a:srgbClr val="FF0000"/>
                </a:solidFill>
              </a:rPr>
              <a:t>Баш килеш</a:t>
            </a:r>
            <a:br>
              <a:rPr lang="tt-RU" dirty="0" smtClean="0">
                <a:solidFill>
                  <a:srgbClr val="FF0000"/>
                </a:solidFill>
              </a:rPr>
            </a:br>
            <a:r>
              <a:rPr lang="tt-RU" dirty="0" smtClean="0"/>
              <a:t>кем?-кто?</a:t>
            </a:r>
            <a:br>
              <a:rPr lang="tt-RU" dirty="0" smtClean="0"/>
            </a:br>
            <a:r>
              <a:rPr lang="tt-RU" dirty="0" smtClean="0"/>
              <a:t> Нәрсә? –что?</a:t>
            </a:r>
            <a:br>
              <a:rPr lang="tt-RU" dirty="0" smtClean="0"/>
            </a:br>
            <a:r>
              <a:rPr lang="tt-RU" dirty="0" smtClean="0"/>
              <a:t>Бакча-огород</a:t>
            </a:r>
            <a:br>
              <a:rPr lang="tt-RU" dirty="0" smtClean="0"/>
            </a:br>
            <a:r>
              <a:rPr lang="tt-RU" dirty="0" smtClean="0"/>
              <a:t>шәһәр- город</a:t>
            </a:r>
            <a:br>
              <a:rPr lang="tt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1884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173184"/>
          </a:xfrm>
        </p:spPr>
        <p:txBody>
          <a:bodyPr/>
          <a:lstStyle/>
          <a:p>
            <a:r>
              <a:rPr lang="tt-RU" dirty="0" smtClean="0">
                <a:solidFill>
                  <a:srgbClr val="FF0000"/>
                </a:solidFill>
              </a:rPr>
              <a:t>Иялек килеше</a:t>
            </a:r>
            <a:r>
              <a:rPr lang="tt-RU" dirty="0" smtClean="0"/>
              <a:t/>
            </a:r>
            <a:br>
              <a:rPr lang="tt-RU" dirty="0" smtClean="0"/>
            </a:br>
            <a:r>
              <a:rPr lang="tt-RU" dirty="0" smtClean="0"/>
              <a:t>кемнең?-кого?</a:t>
            </a:r>
            <a:br>
              <a:rPr lang="tt-RU" dirty="0" smtClean="0"/>
            </a:br>
            <a:r>
              <a:rPr lang="tt-RU" dirty="0" smtClean="0"/>
              <a:t>Нәрсәнең?-чего?</a:t>
            </a:r>
            <a:br>
              <a:rPr lang="tt-RU" dirty="0" smtClean="0"/>
            </a:br>
            <a:r>
              <a:rPr lang="tt-RU" dirty="0" smtClean="0"/>
              <a:t>Бакчаның- огорода</a:t>
            </a:r>
            <a:br>
              <a:rPr lang="tt-RU" dirty="0" smtClean="0"/>
            </a:br>
            <a:r>
              <a:rPr lang="tt-RU" dirty="0" smtClean="0"/>
              <a:t>шәһәрнең- города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734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173184"/>
          </a:xfrm>
        </p:spPr>
        <p:txBody>
          <a:bodyPr>
            <a:normAutofit fontScale="90000"/>
          </a:bodyPr>
          <a:lstStyle/>
          <a:p>
            <a:r>
              <a:rPr lang="tt-RU" dirty="0" smtClean="0"/>
              <a:t>Юнәлеш килеше</a:t>
            </a:r>
            <a:br>
              <a:rPr lang="tt-RU" dirty="0" smtClean="0"/>
            </a:br>
            <a:r>
              <a:rPr lang="tt-RU" dirty="0" smtClean="0"/>
              <a:t>кемгә? -кому?</a:t>
            </a:r>
            <a:br>
              <a:rPr lang="tt-RU" dirty="0" smtClean="0"/>
            </a:br>
            <a:r>
              <a:rPr lang="tt-RU" dirty="0" smtClean="0"/>
              <a:t>Нәрсәгә?- чему?</a:t>
            </a:r>
            <a:br>
              <a:rPr lang="tt-RU" dirty="0" smtClean="0"/>
            </a:br>
            <a:r>
              <a:rPr lang="tt-RU" dirty="0" smtClean="0"/>
              <a:t>Кая?-куда?</a:t>
            </a:r>
            <a:br>
              <a:rPr lang="tt-RU" dirty="0" smtClean="0"/>
            </a:br>
            <a:r>
              <a:rPr lang="tt-RU" dirty="0" smtClean="0"/>
              <a:t>Бакчага- в огород</a:t>
            </a:r>
            <a:br>
              <a:rPr lang="tt-RU" dirty="0" smtClean="0"/>
            </a:br>
            <a:r>
              <a:rPr lang="tt-RU" dirty="0" smtClean="0"/>
              <a:t>шәһәргә- в город</a:t>
            </a:r>
            <a:br>
              <a:rPr lang="tt-RU" dirty="0" smtClean="0"/>
            </a:br>
            <a:r>
              <a:rPr lang="tt-RU" dirty="0" smtClean="0"/>
              <a:t>урамга- на улицу</a:t>
            </a:r>
            <a:br>
              <a:rPr lang="tt-RU" dirty="0" smtClean="0"/>
            </a:br>
            <a:r>
              <a:rPr lang="tt-RU" dirty="0" smtClean="0"/>
              <a:t>кибеткә- в магазин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714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533224"/>
          </a:xfrm>
        </p:spPr>
        <p:txBody>
          <a:bodyPr/>
          <a:lstStyle/>
          <a:p>
            <a:r>
              <a:rPr lang="tt-RU" dirty="0" smtClean="0"/>
              <a:t>Төшем килеше</a:t>
            </a:r>
            <a:br>
              <a:rPr lang="tt-RU" dirty="0" smtClean="0"/>
            </a:br>
            <a:r>
              <a:rPr lang="tt-RU" dirty="0" smtClean="0"/>
              <a:t>кемне? –кого?</a:t>
            </a:r>
            <a:br>
              <a:rPr lang="tt-RU" dirty="0" smtClean="0"/>
            </a:br>
            <a:r>
              <a:rPr lang="tt-RU" dirty="0" smtClean="0"/>
              <a:t>Нәрсәне?-что?</a:t>
            </a:r>
            <a:br>
              <a:rPr lang="tt-RU" dirty="0" smtClean="0"/>
            </a:br>
            <a:r>
              <a:rPr lang="tt-RU" dirty="0" smtClean="0"/>
              <a:t>Бакчаны-огород</a:t>
            </a:r>
            <a:br>
              <a:rPr lang="tt-RU" dirty="0" smtClean="0"/>
            </a:br>
            <a:r>
              <a:rPr lang="tt-RU" dirty="0" smtClean="0"/>
              <a:t>шәһәрне- город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07943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533224"/>
          </a:xfrm>
        </p:spPr>
        <p:txBody>
          <a:bodyPr>
            <a:normAutofit fontScale="90000"/>
          </a:bodyPr>
          <a:lstStyle/>
          <a:p>
            <a:r>
              <a:rPr lang="tt-RU" sz="4400" dirty="0" smtClean="0"/>
              <a:t>Чыгыш килеше</a:t>
            </a:r>
            <a:br>
              <a:rPr lang="tt-RU" sz="4400" dirty="0" smtClean="0"/>
            </a:br>
            <a:r>
              <a:rPr lang="tt-RU" sz="4400" dirty="0" smtClean="0"/>
              <a:t>кемнән?-от кого?</a:t>
            </a:r>
            <a:br>
              <a:rPr lang="tt-RU" sz="4400" dirty="0" smtClean="0"/>
            </a:br>
            <a:r>
              <a:rPr lang="tt-RU" sz="4400" dirty="0" smtClean="0"/>
              <a:t>Нәрсәдән?-от чего?</a:t>
            </a:r>
            <a:br>
              <a:rPr lang="tt-RU" sz="4400" dirty="0" smtClean="0"/>
            </a:br>
            <a:r>
              <a:rPr lang="tt-RU" sz="4400" dirty="0" smtClean="0"/>
              <a:t>Кайдан?-откуда?</a:t>
            </a:r>
            <a:br>
              <a:rPr lang="tt-RU" sz="4400" dirty="0" smtClean="0"/>
            </a:br>
            <a:r>
              <a:rPr lang="tt-RU" sz="4400" dirty="0" smtClean="0"/>
              <a:t>Урамнан- с улиөы</a:t>
            </a:r>
            <a:br>
              <a:rPr lang="tt-RU" sz="4400" dirty="0" smtClean="0"/>
            </a:br>
            <a:r>
              <a:rPr lang="tt-RU" sz="4400" dirty="0" smtClean="0"/>
              <a:t>киемнән- с одежды</a:t>
            </a:r>
            <a:br>
              <a:rPr lang="tt-RU" sz="4400" dirty="0" smtClean="0"/>
            </a:br>
            <a:r>
              <a:rPr lang="tt-RU" sz="4400" dirty="0" smtClean="0"/>
              <a:t>бакчадан- с огорода</a:t>
            </a:r>
            <a:br>
              <a:rPr lang="tt-RU" sz="4400" dirty="0" smtClean="0"/>
            </a:br>
            <a:r>
              <a:rPr lang="tt-RU" sz="4400" dirty="0" smtClean="0"/>
              <a:t>шәһәрдән- из города</a:t>
            </a:r>
            <a:br>
              <a:rPr lang="tt-RU" sz="4400" dirty="0" smtClean="0"/>
            </a:br>
            <a:r>
              <a:rPr lang="tt-RU" sz="4400" dirty="0" smtClean="0"/>
              <a:t>парктан- из парка</a:t>
            </a:r>
            <a:br>
              <a:rPr lang="tt-RU" sz="4400" dirty="0" smtClean="0"/>
            </a:br>
            <a:r>
              <a:rPr lang="tt-RU" sz="4400" dirty="0" smtClean="0"/>
              <a:t>кибеттән- из магазина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1827547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533224"/>
          </a:xfrm>
        </p:spPr>
        <p:txBody>
          <a:bodyPr>
            <a:normAutofit fontScale="90000"/>
          </a:bodyPr>
          <a:lstStyle/>
          <a:p>
            <a:r>
              <a:rPr lang="tt-RU" dirty="0" smtClean="0"/>
              <a:t>Урын – вакыт килеше</a:t>
            </a:r>
            <a:br>
              <a:rPr lang="tt-RU" dirty="0" smtClean="0"/>
            </a:br>
            <a:r>
              <a:rPr lang="tt-RU" dirty="0" smtClean="0"/>
              <a:t>кемдә?- у кого?</a:t>
            </a:r>
            <a:br>
              <a:rPr lang="tt-RU" dirty="0" smtClean="0"/>
            </a:br>
            <a:r>
              <a:rPr lang="tt-RU" dirty="0" smtClean="0"/>
              <a:t>Нәрсәдә?- у чего?</a:t>
            </a:r>
            <a:br>
              <a:rPr lang="tt-RU" dirty="0" smtClean="0"/>
            </a:br>
            <a:r>
              <a:rPr lang="tt-RU" dirty="0" smtClean="0"/>
              <a:t>Кайда? –где?</a:t>
            </a:r>
            <a:br>
              <a:rPr lang="tt-RU" dirty="0" smtClean="0"/>
            </a:br>
            <a:r>
              <a:rPr lang="tt-RU" dirty="0" smtClean="0"/>
              <a:t>Урамда- на улице</a:t>
            </a:r>
            <a:br>
              <a:rPr lang="tt-RU" dirty="0" smtClean="0"/>
            </a:br>
            <a:r>
              <a:rPr lang="tt-RU" dirty="0" smtClean="0"/>
              <a:t>шәһәрдә- в городе</a:t>
            </a:r>
            <a:br>
              <a:rPr lang="tt-RU" dirty="0" smtClean="0"/>
            </a:br>
            <a:r>
              <a:rPr lang="tt-RU" dirty="0" smtClean="0"/>
              <a:t>парктта- в парке</a:t>
            </a:r>
            <a:br>
              <a:rPr lang="tt-RU" dirty="0" smtClean="0"/>
            </a:br>
            <a:r>
              <a:rPr lang="tt-RU" dirty="0" smtClean="0"/>
              <a:t>кибеттә- в магазине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1280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t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Алма, </a:t>
            </a:r>
            <a:r>
              <a:rPr lang="tt-RU" dirty="0" smtClean="0">
                <a:solidFill>
                  <a:srgbClr val="C00000"/>
                </a:solidFill>
              </a:rPr>
              <a:t>җиләк</a:t>
            </a:r>
            <a:r>
              <a:rPr lang="tt-RU" dirty="0" smtClean="0"/>
              <a:t> сүзләренең килеш белән төрләнеше.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Clr>
                <a:srgbClr val="0BD0D9"/>
              </a:buClr>
            </a:pPr>
            <a:r>
              <a:rPr lang="tt-RU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Баш </a:t>
            </a:r>
            <a:r>
              <a:rPr lang="tt-RU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килеш               </a:t>
            </a:r>
            <a:r>
              <a:rPr lang="tt-RU" sz="3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алма        </a:t>
            </a:r>
            <a:r>
              <a:rPr lang="tt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җиләк</a:t>
            </a:r>
            <a:r>
              <a:rPr lang="tt-RU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tt-RU" sz="3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0BD0D9"/>
              </a:buClr>
            </a:pPr>
            <a:r>
              <a:rPr lang="tt-RU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Иялек </a:t>
            </a:r>
            <a:r>
              <a:rPr lang="tt-RU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килеше          </a:t>
            </a:r>
            <a:r>
              <a:rPr lang="tt-RU" sz="3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алманың </a:t>
            </a:r>
            <a:r>
              <a:rPr lang="tt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җиләкнең</a:t>
            </a:r>
            <a:endParaRPr lang="tt-RU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0BD0D9"/>
              </a:buClr>
            </a:pPr>
            <a:r>
              <a:rPr lang="tt-RU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Юнәлеш </a:t>
            </a:r>
            <a:r>
              <a:rPr lang="tt-RU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килеше      </a:t>
            </a:r>
            <a:r>
              <a:rPr lang="tt-RU" sz="3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алмага</a:t>
            </a:r>
            <a:r>
              <a:rPr lang="tt-RU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tt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җиләккә</a:t>
            </a:r>
            <a:endParaRPr lang="tt-RU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0BD0D9"/>
              </a:buClr>
            </a:pPr>
            <a:r>
              <a:rPr lang="tt-RU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Төшем </a:t>
            </a:r>
            <a:r>
              <a:rPr lang="tt-RU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килеше         </a:t>
            </a:r>
            <a:r>
              <a:rPr lang="tt-RU" sz="3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алманы</a:t>
            </a:r>
            <a:r>
              <a:rPr lang="tt-RU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tt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җиләкне</a:t>
            </a:r>
            <a:endParaRPr lang="tt-RU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0BD0D9"/>
              </a:buClr>
            </a:pPr>
            <a:r>
              <a:rPr lang="tt-RU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Чыгыш </a:t>
            </a:r>
            <a:r>
              <a:rPr lang="tt-RU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килеше        </a:t>
            </a:r>
            <a:r>
              <a:rPr lang="tt-RU" sz="3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алмадан  </a:t>
            </a:r>
            <a:r>
              <a:rPr lang="tt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җиләктән</a:t>
            </a:r>
            <a:endParaRPr lang="tt-RU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0BD0D9"/>
              </a:buClr>
            </a:pPr>
            <a:r>
              <a:rPr lang="tt-RU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Урын-вакыт </a:t>
            </a:r>
            <a:r>
              <a:rPr lang="tt-RU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килеше  </a:t>
            </a:r>
            <a:r>
              <a:rPr lang="tt-RU" sz="3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алмада</a:t>
            </a:r>
            <a:r>
              <a:rPr lang="tt-RU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tt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җиләктә</a:t>
            </a:r>
            <a:endParaRPr lang="ru-RU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9015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88349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tt-RU" sz="8000" dirty="0" smtClean="0">
                <a:solidFill>
                  <a:srgbClr val="C00000"/>
                </a:solidFill>
              </a:rPr>
              <a:t>Китап</a:t>
            </a:r>
            <a:endParaRPr lang="ru-RU" sz="80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363" y="1844823"/>
            <a:ext cx="5629275" cy="4394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27549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tt-RU" sz="8000" dirty="0" smtClean="0">
                <a:solidFill>
                  <a:srgbClr val="C00000"/>
                </a:solidFill>
              </a:rPr>
              <a:t>Керпе</a:t>
            </a:r>
            <a:endParaRPr lang="ru-RU" sz="80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013" y="1844824"/>
            <a:ext cx="5895975" cy="4632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31813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tt-RU" sz="8000" dirty="0" smtClean="0">
                <a:solidFill>
                  <a:srgbClr val="C00000"/>
                </a:solidFill>
              </a:rPr>
              <a:t>ПЕСИ</a:t>
            </a:r>
            <a:endParaRPr lang="ru-RU" sz="80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25" y="1844823"/>
            <a:ext cx="5186139" cy="4394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32163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tt-RU" sz="8000" dirty="0" smtClean="0">
                <a:solidFill>
                  <a:srgbClr val="C00000"/>
                </a:solidFill>
              </a:rPr>
              <a:t>Сыер</a:t>
            </a:r>
            <a:endParaRPr lang="ru-RU" sz="80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844824"/>
            <a:ext cx="5184576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88936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t-RU" dirty="0" smtClean="0"/>
              <a:t>Тикшерегез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tt-RU" sz="2800" dirty="0">
                <a:latin typeface="Times New Roman"/>
                <a:ea typeface="Calibri"/>
                <a:cs typeface="Times New Roman"/>
              </a:rPr>
              <a:t> 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tt-RU" sz="2800" dirty="0">
                <a:latin typeface="Times New Roman"/>
                <a:ea typeface="Calibri"/>
                <a:cs typeface="Times New Roman"/>
              </a:rPr>
              <a:t>Эш  </a:t>
            </a:r>
            <a:r>
              <a:rPr lang="tt-RU" sz="2800" dirty="0" smtClean="0">
                <a:latin typeface="Times New Roman"/>
                <a:ea typeface="Calibri"/>
                <a:cs typeface="Times New Roman"/>
              </a:rPr>
              <a:t>эшкә  </a:t>
            </a:r>
            <a:r>
              <a:rPr lang="tt-RU" sz="2800" dirty="0">
                <a:latin typeface="Times New Roman"/>
                <a:ea typeface="Calibri"/>
                <a:cs typeface="Times New Roman"/>
              </a:rPr>
              <a:t>өйрәтә.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tt-RU" sz="2800" dirty="0">
                <a:latin typeface="Times New Roman"/>
                <a:ea typeface="Calibri"/>
                <a:cs typeface="Times New Roman"/>
              </a:rPr>
              <a:t>Калган </a:t>
            </a:r>
            <a:r>
              <a:rPr lang="tt-RU" sz="2800" dirty="0" smtClean="0">
                <a:latin typeface="Times New Roman"/>
                <a:ea typeface="Calibri"/>
                <a:cs typeface="Times New Roman"/>
              </a:rPr>
              <a:t>эшкә  </a:t>
            </a:r>
            <a:r>
              <a:rPr lang="tt-RU" sz="2800" dirty="0">
                <a:latin typeface="Times New Roman"/>
                <a:ea typeface="Calibri"/>
                <a:cs typeface="Times New Roman"/>
              </a:rPr>
              <a:t>кар ява.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tt-RU" sz="2800" dirty="0" smtClean="0">
                <a:latin typeface="Times New Roman"/>
                <a:ea typeface="Calibri"/>
                <a:cs typeface="Times New Roman"/>
              </a:rPr>
              <a:t>Агачны  </a:t>
            </a:r>
            <a:r>
              <a:rPr lang="tt-RU" sz="2800" dirty="0">
                <a:latin typeface="Times New Roman"/>
                <a:ea typeface="Calibri"/>
                <a:cs typeface="Times New Roman"/>
              </a:rPr>
              <a:t>яфрак бизәсә, </a:t>
            </a:r>
            <a:r>
              <a:rPr lang="tt-RU" sz="2800" dirty="0" smtClean="0">
                <a:latin typeface="Times New Roman"/>
                <a:ea typeface="Calibri"/>
                <a:cs typeface="Times New Roman"/>
              </a:rPr>
              <a:t>кешене  </a:t>
            </a:r>
            <a:r>
              <a:rPr lang="tt-RU" sz="2800" dirty="0">
                <a:latin typeface="Times New Roman"/>
                <a:ea typeface="Calibri"/>
                <a:cs typeface="Times New Roman"/>
              </a:rPr>
              <a:t>хезмәт бизи.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tt-RU" sz="2800" dirty="0">
                <a:latin typeface="Times New Roman"/>
                <a:ea typeface="Calibri"/>
                <a:cs typeface="Times New Roman"/>
              </a:rPr>
              <a:t>Яхшы кеше </a:t>
            </a:r>
            <a:r>
              <a:rPr lang="tt-RU" sz="2800" dirty="0" smtClean="0">
                <a:latin typeface="Times New Roman"/>
                <a:ea typeface="Calibri"/>
                <a:cs typeface="Times New Roman"/>
              </a:rPr>
              <a:t>эштә  </a:t>
            </a:r>
            <a:r>
              <a:rPr lang="tt-RU" sz="2800" dirty="0">
                <a:latin typeface="Times New Roman"/>
                <a:ea typeface="Calibri"/>
                <a:cs typeface="Times New Roman"/>
              </a:rPr>
              <a:t>беленер.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tt-RU" sz="2800" dirty="0">
                <a:latin typeface="Times New Roman"/>
                <a:ea typeface="Calibri"/>
                <a:cs typeface="Times New Roman"/>
              </a:rPr>
              <a:t>Ялгыз </a:t>
            </a:r>
            <a:r>
              <a:rPr lang="tt-RU" sz="2800" dirty="0" smtClean="0">
                <a:latin typeface="Times New Roman"/>
                <a:ea typeface="Calibri"/>
                <a:cs typeface="Times New Roman"/>
              </a:rPr>
              <a:t>казның  </a:t>
            </a:r>
            <a:r>
              <a:rPr lang="tt-RU" sz="2800" dirty="0">
                <a:latin typeface="Times New Roman"/>
                <a:ea typeface="Calibri"/>
                <a:cs typeface="Times New Roman"/>
              </a:rPr>
              <a:t>тавышы чыкмый.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arenR"/>
            </a:pPr>
            <a:r>
              <a:rPr lang="tt-RU" sz="2800" dirty="0">
                <a:latin typeface="Times New Roman"/>
                <a:ea typeface="Calibri"/>
                <a:cs typeface="Times New Roman"/>
              </a:rPr>
              <a:t>Ялгыз </a:t>
            </a:r>
            <a:r>
              <a:rPr lang="tt-RU" sz="2800" dirty="0" smtClean="0">
                <a:latin typeface="Times New Roman"/>
                <a:ea typeface="Calibri"/>
                <a:cs typeface="Times New Roman"/>
              </a:rPr>
              <a:t>агачны  </a:t>
            </a:r>
            <a:r>
              <a:rPr lang="tt-RU" sz="2800" dirty="0">
                <a:latin typeface="Times New Roman"/>
                <a:ea typeface="Calibri"/>
                <a:cs typeface="Times New Roman"/>
              </a:rPr>
              <a:t>җил сындырыр.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149080"/>
            <a:ext cx="2592288" cy="2304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90618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t-RU" dirty="0" smtClean="0"/>
              <a:t>Сүзләргә дөрес кушымчалар өстәгез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tt-RU" sz="2800" dirty="0">
                <a:latin typeface="Times New Roman"/>
                <a:ea typeface="Calibri"/>
                <a:cs typeface="Times New Roman"/>
              </a:rPr>
              <a:t> 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tt-RU" sz="2800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Б. к.         </a:t>
            </a:r>
            <a:r>
              <a:rPr lang="tt-RU" sz="280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Укучы,   урам.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tt-RU" sz="2800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И. к.        </a:t>
            </a:r>
            <a:r>
              <a:rPr lang="tt-RU" sz="280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укучы,   урам.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tt-RU" sz="2800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Ю.к.        </a:t>
            </a:r>
            <a:r>
              <a:rPr lang="tt-RU" sz="280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укучы,   урам.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tt-RU" sz="2800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Т.к.          </a:t>
            </a:r>
            <a:r>
              <a:rPr lang="tt-RU" sz="280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укучы,   урам.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tt-RU" sz="2800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Ч.к.          </a:t>
            </a:r>
            <a:r>
              <a:rPr lang="tt-RU" sz="280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укучы,   урам.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tt-RU" sz="2800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У.-в.к.      </a:t>
            </a:r>
            <a:r>
              <a:rPr lang="tt-RU" sz="280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укучы,   урам.</a:t>
            </a:r>
            <a:endParaRPr lang="ru-RU" sz="2400" dirty="0">
              <a:solidFill>
                <a:schemeClr val="tx2">
                  <a:lumMod val="75000"/>
                </a:schemeClr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005064"/>
            <a:ext cx="2312665" cy="2004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50263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99</TotalTime>
  <Words>167</Words>
  <Application>Microsoft Office PowerPoint</Application>
  <PresentationFormat>Экран (4:3)</PresentationFormat>
  <Paragraphs>56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Поток</vt:lpstr>
      <vt:lpstr>Татар телендә килешләр 5класс</vt:lpstr>
      <vt:lpstr>Татар телендә 6 килеш</vt:lpstr>
      <vt:lpstr>Килеш сораулары:</vt:lpstr>
      <vt:lpstr>Килешләрнең кушымчалары</vt:lpstr>
      <vt:lpstr>Баш килеш кем?-кто?  Нәрсә? –что? Бакча-огород шәһәр- город </vt:lpstr>
      <vt:lpstr>Иялек килеше кемнең?-кого? Нәрсәнең?-чего? Бакчаның- огорода шәһәрнең- города</vt:lpstr>
      <vt:lpstr>Юнәлеш килеше кемгә? -кому? Нәрсәгә?- чему? Кая?-куда? Бакчага- в огород шәһәргә- в город урамга- на улицу кибеткә- в магазин</vt:lpstr>
      <vt:lpstr>Төшем килеше кемне? –кого? Нәрсәне?-что? Бакчаны-огород шәһәрне- город</vt:lpstr>
      <vt:lpstr>Чыгыш килеше кемнән?-от кого? Нәрсәдән?-от чего? Кайдан?-откуда? Урамнан- с улиөы киемнән- с одежды бакчадан- с огорода шәһәрдән- из города парктан- из парка кибеттән- из магазина</vt:lpstr>
      <vt:lpstr>Урын – вакыт килеше кемдә?- у кого? Нәрсәдә?- у чего? Кайда? –где? Урамда- на улице шәһәрдә- в городе парктта- в парке кибеттә- в магазине</vt:lpstr>
      <vt:lpstr>Алма, җиләк сүзләренең килеш белән төрләнеше.</vt:lpstr>
      <vt:lpstr>Китап</vt:lpstr>
      <vt:lpstr>Керпе</vt:lpstr>
      <vt:lpstr>ПЕСИ</vt:lpstr>
      <vt:lpstr>Сыер</vt:lpstr>
      <vt:lpstr>Тикшерегез</vt:lpstr>
      <vt:lpstr>Сүзләргә дөрес кушымчалар өстәгез</vt:lpstr>
    </vt:vector>
  </TitlesOfParts>
  <Company>WareZ Provider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Татар телендә килешләр</dc:title>
  <dc:creator>www.PHILka.RU</dc:creator>
  <cp:lastModifiedBy>yinsaf89@gmail.com</cp:lastModifiedBy>
  <cp:revision>12</cp:revision>
  <dcterms:created xsi:type="dcterms:W3CDTF">2012-12-23T13:16:54Z</dcterms:created>
  <dcterms:modified xsi:type="dcterms:W3CDTF">2020-04-19T18:02:49Z</dcterms:modified>
</cp:coreProperties>
</file>